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93" r:id="rId3"/>
    <p:sldId id="269" r:id="rId4"/>
    <p:sldId id="256" r:id="rId5"/>
    <p:sldId id="259" r:id="rId6"/>
    <p:sldId id="260" r:id="rId7"/>
    <p:sldId id="262" r:id="rId8"/>
    <p:sldId id="270" r:id="rId9"/>
    <p:sldId id="265" r:id="rId10"/>
    <p:sldId id="266" r:id="rId11"/>
    <p:sldId id="267" r:id="rId12"/>
    <p:sldId id="298" r:id="rId13"/>
    <p:sldId id="294" r:id="rId14"/>
    <p:sldId id="295" r:id="rId15"/>
    <p:sldId id="296" r:id="rId16"/>
    <p:sldId id="279" r:id="rId17"/>
    <p:sldId id="263" r:id="rId18"/>
    <p:sldId id="280" r:id="rId19"/>
    <p:sldId id="304" r:id="rId20"/>
    <p:sldId id="299" r:id="rId21"/>
    <p:sldId id="300" r:id="rId22"/>
    <p:sldId id="301" r:id="rId23"/>
    <p:sldId id="302" r:id="rId24"/>
    <p:sldId id="303" r:id="rId25"/>
    <p:sldId id="305" r:id="rId26"/>
    <p:sldId id="297" r:id="rId27"/>
    <p:sldId id="306" r:id="rId28"/>
    <p:sldId id="307" r:id="rId29"/>
    <p:sldId id="308" r:id="rId30"/>
    <p:sldId id="309" r:id="rId31"/>
    <p:sldId id="284" r:id="rId32"/>
    <p:sldId id="285" r:id="rId33"/>
    <p:sldId id="286" r:id="rId34"/>
    <p:sldId id="288" r:id="rId35"/>
    <p:sldId id="291" r:id="rId36"/>
    <p:sldId id="273" r:id="rId37"/>
    <p:sldId id="277" r:id="rId38"/>
    <p:sldId id="271" r:id="rId39"/>
    <p:sldId id="272" r:id="rId40"/>
    <p:sldId id="274" r:id="rId41"/>
    <p:sldId id="278" r:id="rId42"/>
    <p:sldId id="275" r:id="rId43"/>
    <p:sldId id="276" r:id="rId44"/>
    <p:sldId id="287" r:id="rId45"/>
    <p:sldId id="283" r:id="rId46"/>
    <p:sldId id="290" r:id="rId47"/>
    <p:sldId id="289" r:id="rId48"/>
    <p:sldId id="292" r:id="rId49"/>
    <p:sldId id="31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DB93E-D5A6-4D31-9D01-C72CDBF17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FFA1A9-1D44-49D9-B95E-97A84450B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C05AE4-012B-4986-BE1E-C377E5DD0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98374-DCD3-41F5-82A5-C38D5675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DCB17C-1645-4A55-A00D-B37A564E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23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D6A02-5D8C-4110-AE1B-02CED08D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458CBB-B42A-4BC9-866E-791D50DF1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B5073-77D9-45A2-974A-D4F75E0C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5E9C8C-A4D6-4F45-A49D-90A0393A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4949E-D7F0-4917-A80F-8C942223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80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A91AFE-EE67-4619-A368-BEA1A9D39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DD36D6-4D54-4F96-9146-29B2FC593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BBE0F0-AF15-49A7-8DC7-4FE556E2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5EAD8A-E668-49BD-B12F-AAB7CEBA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B64B6D-10A6-494F-B3D8-7E3572A2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78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41092-9D43-4447-845C-FE4FC2B1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142554-072A-4E67-9432-A257E3A52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CDAC68-EB18-448C-A636-00B08D2E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63ADA9-AF4B-462B-AA51-2E2F64AC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B0536C-1351-42D5-9F22-B7A79269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95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431B7-8995-400A-8A1B-DB7F79F4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8CA0CF-2CBB-4373-9F73-A4203CCD6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D3F26-FE63-46A2-AB41-ACF85FA3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BCC26E-0AED-49F0-8897-952808F33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3CB334-E878-4E43-AB55-41A6F3136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40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1A2E9-792D-44DC-80E3-78D0B935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13395-68BF-45A9-8AAD-09A2BC5C4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DB549-A58E-4DBE-A9E7-84A531D92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2A2ED3-AC8A-4C70-8AFA-2F085435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0637B4-85FC-4702-994E-3AB296E0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A35850-A74E-475E-A5D6-B93ED735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61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81EBB-1FB9-4155-8B0B-4DF4ECF6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486818-B117-489A-974A-543C601FB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27FBB-C9C3-491B-BEBC-4D2CD1BF9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2E8449-5067-4F5F-8893-B7657C5C1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EBCA35-13CE-4814-BA7E-DCC3A6CAC9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5E4172-923D-4950-9BB1-F5D9A275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848049-7BF3-41E6-BB65-0EBC27025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A77681-ED39-4783-A74D-B289A261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265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73A7D-4CF3-4025-9265-5A9BC444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24200B-4ED4-4D10-972F-70EB0194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C847C4-C215-4815-ABDB-44A6C0C1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44E12B-0282-4AEB-94A4-37A5D38A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35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BC3446-588B-451B-A67A-54EDEFE3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20F4E7-B69E-4A23-AB27-CA247C92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B0F1DC-9395-4BF7-9684-8725F2AC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3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D9FD7-17A9-4E6C-B1FA-D0F7FCD5F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6035B-FCCE-4426-8785-2337A60DF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1D7DF5-E41C-4249-8358-D82B0487E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A02361-3FB8-4607-81F2-B0317640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A40A67-1725-4084-ADA9-3B5DE29A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FDEEEC-931D-42CB-82C5-44C46828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5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97B9C-1942-4E9D-BCED-84DEF6A4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7F4B41-6EA7-4715-9428-AB7BEAA5A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2EBC2C-50C2-4461-83B5-37EA2A94B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95FDBE-B7D1-4B3A-9D8E-8797AB95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FD85C-FA79-4D85-88F6-BC2049073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AAD24D-E67A-455F-93F2-3F841D2B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94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6727E3-337A-4F45-B674-5908E26A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07D514-3CA0-4F7E-A6A9-6C75B1CFA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48DA91-5723-4D2C-A17F-811E87CF8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A8CBA-05DF-43A6-9333-E7E8FEA2B85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C94CB-D715-4149-AE3F-54A647EFB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CDA9F-8F1D-4685-B074-B080A6E32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67EA-642F-4715-8498-5674FC901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03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文献检索</a:t>
            </a:r>
          </a:p>
        </p:txBody>
      </p:sp>
    </p:spTree>
    <p:extLst>
      <p:ext uri="{BB962C8B-B14F-4D97-AF65-F5344CB8AC3E}">
        <p14:creationId xmlns:p14="http://schemas.microsoft.com/office/powerpoint/2010/main" val="3278386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710F4-FF67-490F-AD05-EDD46F28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FD076-A1C9-4B17-B39B-5BD6B163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C172B9-9A79-4A8D-AA8A-18958457C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95"/>
            <a:ext cx="12192000" cy="6448609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5BAC7A4-526E-4428-A5C8-1A1F6B6DE795}"/>
              </a:ext>
            </a:extLst>
          </p:cNvPr>
          <p:cNvSpPr/>
          <p:nvPr/>
        </p:nvSpPr>
        <p:spPr>
          <a:xfrm>
            <a:off x="1476375" y="3695700"/>
            <a:ext cx="168592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28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270337A-2D09-45C4-B299-15AE3158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5" y="0"/>
            <a:ext cx="12192000" cy="589597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D071621-4579-48B4-A0F8-22FD7BF48619}"/>
              </a:ext>
            </a:extLst>
          </p:cNvPr>
          <p:cNvSpPr/>
          <p:nvPr/>
        </p:nvSpPr>
        <p:spPr>
          <a:xfrm>
            <a:off x="1381126" y="3751262"/>
            <a:ext cx="762000" cy="563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68EA27B-D549-4BB1-9043-680FFAFC67B6}"/>
              </a:ext>
            </a:extLst>
          </p:cNvPr>
          <p:cNvSpPr txBox="1">
            <a:spLocks/>
          </p:cNvSpPr>
          <p:nvPr/>
        </p:nvSpPr>
        <p:spPr>
          <a:xfrm>
            <a:off x="104775" y="5945188"/>
            <a:ext cx="10515600" cy="912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一般，心理学的期刊影响因子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就已经很好了！</a:t>
            </a:r>
          </a:p>
        </p:txBody>
      </p:sp>
    </p:spTree>
    <p:extLst>
      <p:ext uri="{BB962C8B-B14F-4D97-AF65-F5344CB8AC3E}">
        <p14:creationId xmlns:p14="http://schemas.microsoft.com/office/powerpoint/2010/main" val="46944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198DB-7B36-4656-B887-1423149E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C539B2-E9CF-4178-9827-B82EE90D6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857DA2-839D-41C2-BF7A-69B730DB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D071621-4579-48B4-A0F8-22FD7BF48619}"/>
              </a:ext>
            </a:extLst>
          </p:cNvPr>
          <p:cNvSpPr/>
          <p:nvPr/>
        </p:nvSpPr>
        <p:spPr>
          <a:xfrm>
            <a:off x="2333626" y="1303337"/>
            <a:ext cx="762000" cy="563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15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C0D487C-C0BF-4824-9D0C-CB6808037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233215"/>
            <a:ext cx="10306050" cy="547794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0727DD2-43FD-4F96-8ABB-960461DC824C}"/>
              </a:ext>
            </a:extLst>
          </p:cNvPr>
          <p:cNvSpPr/>
          <p:nvPr/>
        </p:nvSpPr>
        <p:spPr>
          <a:xfrm>
            <a:off x="3124200" y="1666875"/>
            <a:ext cx="109537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007DB90-A5C3-4D4E-8346-4714A92B78D0}"/>
              </a:ext>
            </a:extLst>
          </p:cNvPr>
          <p:cNvSpPr/>
          <p:nvPr/>
        </p:nvSpPr>
        <p:spPr>
          <a:xfrm>
            <a:off x="6219825" y="4732337"/>
            <a:ext cx="1095375" cy="1325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C8C5049-1AD3-4426-9FCA-F8F87857BCDC}"/>
              </a:ext>
            </a:extLst>
          </p:cNvPr>
          <p:cNvSpPr txBox="1">
            <a:spLocks/>
          </p:cNvSpPr>
          <p:nvPr/>
        </p:nvSpPr>
        <p:spPr>
          <a:xfrm>
            <a:off x="0" y="-26193"/>
            <a:ext cx="10515600" cy="912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当你想知道哪些期刊是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区，是影响因子比较高的</a:t>
            </a:r>
          </a:p>
        </p:txBody>
      </p:sp>
    </p:spTree>
    <p:extLst>
      <p:ext uri="{BB962C8B-B14F-4D97-AF65-F5344CB8AC3E}">
        <p14:creationId xmlns:p14="http://schemas.microsoft.com/office/powerpoint/2010/main" val="159023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A4119-3243-436C-B45E-D806E259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458C76-60D1-4F82-A9CA-D66D29509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068F92-8A05-4232-BA44-6FB53C4B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28"/>
            <a:ext cx="12192000" cy="647859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89903C4-7D06-4552-A1ED-46D1F8704324}"/>
              </a:ext>
            </a:extLst>
          </p:cNvPr>
          <p:cNvSpPr/>
          <p:nvPr/>
        </p:nvSpPr>
        <p:spPr>
          <a:xfrm>
            <a:off x="2514600" y="2800350"/>
            <a:ext cx="109537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81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B681D28-92DA-4200-B328-2C6B247A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25"/>
            <a:ext cx="12192000" cy="650875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89903C4-7D06-4552-A1ED-46D1F8704324}"/>
              </a:ext>
            </a:extLst>
          </p:cNvPr>
          <p:cNvSpPr/>
          <p:nvPr/>
        </p:nvSpPr>
        <p:spPr>
          <a:xfrm>
            <a:off x="2514600" y="2800350"/>
            <a:ext cx="109537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5217E9A-8005-4987-9C1C-9FE646175294}"/>
              </a:ext>
            </a:extLst>
          </p:cNvPr>
          <p:cNvSpPr/>
          <p:nvPr/>
        </p:nvSpPr>
        <p:spPr>
          <a:xfrm>
            <a:off x="2400300" y="5200650"/>
            <a:ext cx="109537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BE374AC-1BF0-4151-A0CD-DBBE35517278}"/>
              </a:ext>
            </a:extLst>
          </p:cNvPr>
          <p:cNvSpPr/>
          <p:nvPr/>
        </p:nvSpPr>
        <p:spPr>
          <a:xfrm>
            <a:off x="7239000" y="1790700"/>
            <a:ext cx="77152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35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95E0DE-C53C-415B-AB83-9EDBA963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886450"/>
            <a:ext cx="10725150" cy="569215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B038F32-E2C5-4D8B-8AE0-98E1ACE5096B}"/>
              </a:ext>
            </a:extLst>
          </p:cNvPr>
          <p:cNvSpPr/>
          <p:nvPr/>
        </p:nvSpPr>
        <p:spPr>
          <a:xfrm>
            <a:off x="1790700" y="5619750"/>
            <a:ext cx="126682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919CB45-BC74-4F65-9A26-E7444ACFBA42}"/>
              </a:ext>
            </a:extLst>
          </p:cNvPr>
          <p:cNvSpPr txBox="1">
            <a:spLocks/>
          </p:cNvSpPr>
          <p:nvPr/>
        </p:nvSpPr>
        <p:spPr>
          <a:xfrm>
            <a:off x="-66675" y="0"/>
            <a:ext cx="12668250" cy="912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当你想知道一篇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来自于哪个期刊及期刊的简要信息</a:t>
            </a:r>
          </a:p>
        </p:txBody>
      </p:sp>
    </p:spTree>
    <p:extLst>
      <p:ext uri="{BB962C8B-B14F-4D97-AF65-F5344CB8AC3E}">
        <p14:creationId xmlns:p14="http://schemas.microsoft.com/office/powerpoint/2010/main" val="304358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2B886-621D-4EA8-9DD4-9A79DB12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F43BF4-BDC7-4F34-9190-D1AF8E0D8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5D1161-AEB3-4E0D-BD01-D6E57B22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7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中文文献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知网</a:t>
            </a:r>
          </a:p>
        </p:txBody>
      </p:sp>
    </p:spTree>
    <p:extLst>
      <p:ext uri="{BB962C8B-B14F-4D97-AF65-F5344CB8AC3E}">
        <p14:creationId xmlns:p14="http://schemas.microsoft.com/office/powerpoint/2010/main" val="1033042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查期刊</a:t>
            </a:r>
          </a:p>
        </p:txBody>
      </p:sp>
    </p:spTree>
    <p:extLst>
      <p:ext uri="{BB962C8B-B14F-4D97-AF65-F5344CB8AC3E}">
        <p14:creationId xmlns:p14="http://schemas.microsoft.com/office/powerpoint/2010/main" val="262841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英文文献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——web of science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10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F4C715-36FA-4139-BF57-60AB02640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5112BF-8B71-49DA-BE3A-011DF4C7B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4"/>
          <a:stretch/>
        </p:blipFill>
        <p:spPr>
          <a:xfrm>
            <a:off x="114300" y="157162"/>
            <a:ext cx="11963400" cy="6247123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2AFD550F-F542-4D33-9331-4C875CD60077}"/>
              </a:ext>
            </a:extLst>
          </p:cNvPr>
          <p:cNvSpPr/>
          <p:nvPr/>
        </p:nvSpPr>
        <p:spPr>
          <a:xfrm>
            <a:off x="9296400" y="2162175"/>
            <a:ext cx="126682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9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504C58-9F29-4742-820C-473CEB19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936BB37-7383-462C-A6E3-3C9B48F4B2DB}"/>
              </a:ext>
            </a:extLst>
          </p:cNvPr>
          <p:cNvSpPr/>
          <p:nvPr/>
        </p:nvSpPr>
        <p:spPr>
          <a:xfrm>
            <a:off x="3657600" y="1371600"/>
            <a:ext cx="42862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939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7E6A2-45A9-459D-B31F-104864B13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B86A39-4AFE-4321-AA7F-4D6B29BCD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E16BEB-71ED-4131-9524-B9E4F1D12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"/>
            <a:ext cx="12192000" cy="64643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AC30324-BFCF-438A-B91E-A13D388F7129}"/>
              </a:ext>
            </a:extLst>
          </p:cNvPr>
          <p:cNvSpPr/>
          <p:nvPr/>
        </p:nvSpPr>
        <p:spPr>
          <a:xfrm>
            <a:off x="10191750" y="1597025"/>
            <a:ext cx="5715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15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D175A-F5BD-4736-B560-C5E3680F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3BB45E-4889-4D90-8A9D-95489F8CE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006C3D-1066-429A-A82F-FDED5EF70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04"/>
            <a:ext cx="12192000" cy="6471041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FEB6D056-4E1A-458B-8806-677B1994C723}"/>
              </a:ext>
            </a:extLst>
          </p:cNvPr>
          <p:cNvSpPr/>
          <p:nvPr/>
        </p:nvSpPr>
        <p:spPr>
          <a:xfrm>
            <a:off x="7381874" y="2035175"/>
            <a:ext cx="65722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9B70A86-CF05-4DBF-92ED-6C9198F9343F}"/>
              </a:ext>
            </a:extLst>
          </p:cNvPr>
          <p:cNvSpPr/>
          <p:nvPr/>
        </p:nvSpPr>
        <p:spPr>
          <a:xfrm>
            <a:off x="4019549" y="1462088"/>
            <a:ext cx="65722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4FF82AA-EBA0-4C1E-AA6F-C614DAC9553E}"/>
              </a:ext>
            </a:extLst>
          </p:cNvPr>
          <p:cNvSpPr/>
          <p:nvPr/>
        </p:nvSpPr>
        <p:spPr>
          <a:xfrm>
            <a:off x="1457324" y="3772694"/>
            <a:ext cx="1504951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115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ACB1E-FDAD-4073-95FF-AF456CBF8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09299-6978-42E7-8F5B-DD5E91F74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5C3BA7-A16A-49F4-AA1B-5BB7E21E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51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查文献</a:t>
            </a:r>
          </a:p>
        </p:txBody>
      </p:sp>
    </p:spTree>
    <p:extLst>
      <p:ext uri="{BB962C8B-B14F-4D97-AF65-F5344CB8AC3E}">
        <p14:creationId xmlns:p14="http://schemas.microsoft.com/office/powerpoint/2010/main" val="2702460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E5C575-D2FD-4A8B-A2E9-F53B4F20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C1EBA4-4FA4-43F9-92D8-459707EF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93"/>
            <a:ext cx="12192000" cy="648456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40FB18D-A3B8-4818-81D4-F53A836932EA}"/>
              </a:ext>
            </a:extLst>
          </p:cNvPr>
          <p:cNvSpPr/>
          <p:nvPr/>
        </p:nvSpPr>
        <p:spPr>
          <a:xfrm>
            <a:off x="10010775" y="2700336"/>
            <a:ext cx="1095375" cy="3286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6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08AD5-A524-48DE-8D80-B82A727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735FD-883A-477F-A940-724CD2A6C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A3DDA-5C76-4743-B739-FFB84CB0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"/>
            <a:ext cx="12192000" cy="64643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33216210-4F70-4E68-A314-403742B0B98E}"/>
              </a:ext>
            </a:extLst>
          </p:cNvPr>
          <p:cNvSpPr/>
          <p:nvPr/>
        </p:nvSpPr>
        <p:spPr>
          <a:xfrm>
            <a:off x="3057525" y="3481386"/>
            <a:ext cx="1095375" cy="3286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30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DFDF9-BBF0-480F-82CB-E41AECCE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C8056-5C12-4BBD-8CD8-B6CE5150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9C0CAE-6FA4-4C25-8E71-764A68B8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25"/>
            <a:ext cx="12192000" cy="650875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0D35E42-BC87-4D0D-A267-CA635B22F4E6}"/>
              </a:ext>
            </a:extLst>
          </p:cNvPr>
          <p:cNvSpPr/>
          <p:nvPr/>
        </p:nvSpPr>
        <p:spPr>
          <a:xfrm>
            <a:off x="190500" y="863599"/>
            <a:ext cx="4010025" cy="4556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0F01798-348A-4081-BD71-AB3B2EB65A74}"/>
              </a:ext>
            </a:extLst>
          </p:cNvPr>
          <p:cNvSpPr/>
          <p:nvPr/>
        </p:nvSpPr>
        <p:spPr>
          <a:xfrm>
            <a:off x="133350" y="1833561"/>
            <a:ext cx="1095375" cy="3286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562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15EED-23B0-4C6C-9596-A7463FF9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2C28AD-5E89-4D6F-84C8-CF598A428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5669D5-027F-4E5E-814F-F03B3366E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75"/>
            <a:ext cx="12192000" cy="64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文献查找</a:t>
            </a:r>
          </a:p>
        </p:txBody>
      </p:sp>
    </p:spTree>
    <p:extLst>
      <p:ext uri="{BB962C8B-B14F-4D97-AF65-F5344CB8AC3E}">
        <p14:creationId xmlns:p14="http://schemas.microsoft.com/office/powerpoint/2010/main" val="529162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4BDAF-720B-4266-8348-1FE70AE85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808194-64E7-4C32-B81B-4517585AB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42A980-8E63-48FA-98C0-7C4E9EAF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9525"/>
            <a:ext cx="12192000" cy="648335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935AAB0-0EEA-4954-B1A0-E138952E0475}"/>
              </a:ext>
            </a:extLst>
          </p:cNvPr>
          <p:cNvSpPr/>
          <p:nvPr/>
        </p:nvSpPr>
        <p:spPr>
          <a:xfrm>
            <a:off x="3724275" y="1966911"/>
            <a:ext cx="1095375" cy="3286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805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D5D211-865E-4FE3-A05A-9FBAAEC5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507"/>
            <a:ext cx="10496550" cy="5969106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34AD4E8A-F2EF-4D3C-B601-2E443EFD89D4}"/>
              </a:ext>
            </a:extLst>
          </p:cNvPr>
          <p:cNvSpPr/>
          <p:nvPr/>
        </p:nvSpPr>
        <p:spPr>
          <a:xfrm>
            <a:off x="5838825" y="2819400"/>
            <a:ext cx="16383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3C8E848-390A-46D2-AF79-C0733872C2AB}"/>
              </a:ext>
            </a:extLst>
          </p:cNvPr>
          <p:cNvSpPr/>
          <p:nvPr/>
        </p:nvSpPr>
        <p:spPr>
          <a:xfrm>
            <a:off x="5886450" y="3933826"/>
            <a:ext cx="16383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33A0FC9-827C-4753-83E3-B1FD5D9C1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285" y="2888059"/>
            <a:ext cx="3917315" cy="319882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与本文章有相同研究背景或依据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5174E85-4083-45A3-A891-6ACB8770A9E7}"/>
              </a:ext>
            </a:extLst>
          </p:cNvPr>
          <p:cNvSpPr txBox="1">
            <a:spLocks/>
          </p:cNvSpPr>
          <p:nvPr/>
        </p:nvSpPr>
        <p:spPr>
          <a:xfrm>
            <a:off x="7434263" y="4238452"/>
            <a:ext cx="3917315" cy="31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与本文共同作为进一步研究的基础</a:t>
            </a:r>
          </a:p>
        </p:txBody>
      </p:sp>
    </p:spTree>
    <p:extLst>
      <p:ext uri="{BB962C8B-B14F-4D97-AF65-F5344CB8AC3E}">
        <p14:creationId xmlns:p14="http://schemas.microsoft.com/office/powerpoint/2010/main" val="3658015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百度学术</a:t>
            </a:r>
          </a:p>
        </p:txBody>
      </p:sp>
    </p:spTree>
    <p:extLst>
      <p:ext uri="{BB962C8B-B14F-4D97-AF65-F5344CB8AC3E}">
        <p14:creationId xmlns:p14="http://schemas.microsoft.com/office/powerpoint/2010/main" val="4045179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A45BD-0E70-4A1B-A278-23E9C7C7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7D5787-7363-4EE6-A01A-6926AC5ED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210990-B73B-4F04-829F-431AAA36F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712"/>
            <a:ext cx="12192000" cy="65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72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2A3768-DB6C-4B7A-810E-5305E529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5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6761D-E92E-4ED3-8DB2-40F8564A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A63CFA-E9AF-4A66-986F-EA715042D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5B52FB-8CF0-4BEB-87DC-5B4246EE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31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参考文献格式</a:t>
            </a:r>
          </a:p>
        </p:txBody>
      </p:sp>
    </p:spTree>
    <p:extLst>
      <p:ext uri="{BB962C8B-B14F-4D97-AF65-F5344CB8AC3E}">
        <p14:creationId xmlns:p14="http://schemas.microsoft.com/office/powerpoint/2010/main" val="4151466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ScienceDirect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795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89EAA-5997-49E3-85FC-F5CED9D3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57995-9E65-49C5-847E-32FF9656F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91AC20-96A2-4BC7-9D1F-F8E74ACC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12192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9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FBB18D-4599-4D59-B2C1-F218403B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25"/>
            <a:ext cx="12192000" cy="642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2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2F3353-242D-4591-97D1-69500A7C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81"/>
            <a:ext cx="12192000" cy="65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7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CF7CCE-7428-4998-958A-B42E4B4D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76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ProQuest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3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817927-41B8-4F43-917B-BD04A62B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25"/>
            <a:ext cx="12192000" cy="635635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CAFA641B-190E-47C0-A927-D85C728D31B1}"/>
              </a:ext>
            </a:extLst>
          </p:cNvPr>
          <p:cNvSpPr/>
          <p:nvPr/>
        </p:nvSpPr>
        <p:spPr>
          <a:xfrm>
            <a:off x="8763000" y="3219450"/>
            <a:ext cx="109537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233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F41913-DFE8-4784-8A68-E3677864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6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中国知网</a:t>
            </a:r>
          </a:p>
        </p:txBody>
      </p:sp>
    </p:spTree>
    <p:extLst>
      <p:ext uri="{BB962C8B-B14F-4D97-AF65-F5344CB8AC3E}">
        <p14:creationId xmlns:p14="http://schemas.microsoft.com/office/powerpoint/2010/main" val="52955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5671A-56E3-421E-8B05-475332F8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92963-AA80-4547-A353-77AC9660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A571AD-90FA-4EB7-867D-1CDBA7B8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1214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BB92CC48-16F7-4153-981E-1B88B62B743E}"/>
              </a:ext>
            </a:extLst>
          </p:cNvPr>
          <p:cNvSpPr/>
          <p:nvPr/>
        </p:nvSpPr>
        <p:spPr>
          <a:xfrm>
            <a:off x="7505700" y="1685925"/>
            <a:ext cx="109537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88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百度学术</a:t>
            </a:r>
          </a:p>
        </p:txBody>
      </p:sp>
    </p:spTree>
    <p:extLst>
      <p:ext uri="{BB962C8B-B14F-4D97-AF65-F5344CB8AC3E}">
        <p14:creationId xmlns:p14="http://schemas.microsoft.com/office/powerpoint/2010/main" val="209019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BCB44-4148-40A3-B3B0-37D070D0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3F8FC-232F-4A2B-BC28-FFE3D7E2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6B5B54-95B9-4CC4-A43F-412918831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75"/>
            <a:ext cx="12192000" cy="644525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D7165B4-90D6-4991-93C7-EC84D93D9480}"/>
              </a:ext>
            </a:extLst>
          </p:cNvPr>
          <p:cNvSpPr/>
          <p:nvPr/>
        </p:nvSpPr>
        <p:spPr>
          <a:xfrm>
            <a:off x="1562100" y="5219700"/>
            <a:ext cx="109537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56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57338C-BA94-4DC1-9BAF-BEA3BD02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BA4FEA-5690-4F7D-AC54-DEF4D085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1A1200-BE34-441D-9B38-F1BFA443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10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860" y="26614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最好的方法：根据信息自己复制粘贴组成参考文献</a:t>
            </a:r>
          </a:p>
        </p:txBody>
      </p:sp>
    </p:spTree>
    <p:extLst>
      <p:ext uri="{BB962C8B-B14F-4D97-AF65-F5344CB8AC3E}">
        <p14:creationId xmlns:p14="http://schemas.microsoft.com/office/powerpoint/2010/main" val="87339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99C60-138A-437C-980D-F6C052DA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70303-BAAA-49D9-810C-75F23B283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3BFA6-B79F-49B8-9DAF-FCFC8649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2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33460-7E28-4588-A8F4-83214808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3273AB-01B6-418C-B6B1-907385A25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2F3627-1C49-410E-AACA-A109C46FD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75"/>
            <a:ext cx="12192000" cy="64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0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24E2A-C406-44A1-93F8-6820CCA1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BAAA7-7462-4F76-8121-A9A708C41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95E0DE-C53C-415B-AB83-9EDBA963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47065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B038F32-E2C5-4D8B-8AE0-98E1ACE5096B}"/>
              </a:ext>
            </a:extLst>
          </p:cNvPr>
          <p:cNvSpPr/>
          <p:nvPr/>
        </p:nvSpPr>
        <p:spPr>
          <a:xfrm>
            <a:off x="47625" y="2247900"/>
            <a:ext cx="1095375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4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A710-F7D0-4E1E-B6A8-5DB2652C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期刊分区及影响因子</a:t>
            </a:r>
          </a:p>
        </p:txBody>
      </p:sp>
    </p:spTree>
    <p:extLst>
      <p:ext uri="{BB962C8B-B14F-4D97-AF65-F5344CB8AC3E}">
        <p14:creationId xmlns:p14="http://schemas.microsoft.com/office/powerpoint/2010/main" val="172372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08DD6-052C-47B6-A34F-086A9FFBB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180A9-7F7D-4D3B-9B16-58B04317A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25"/>
            <a:ext cx="12192000" cy="596265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C8AED57-3005-4E5C-8889-5E1A151F20F9}"/>
              </a:ext>
            </a:extLst>
          </p:cNvPr>
          <p:cNvSpPr txBox="1">
            <a:spLocks/>
          </p:cNvSpPr>
          <p:nvPr/>
        </p:nvSpPr>
        <p:spPr>
          <a:xfrm>
            <a:off x="0" y="-26193"/>
            <a:ext cx="10515600" cy="912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当你知道一个期刊，想要知道是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分区及影响因子</a:t>
            </a:r>
          </a:p>
        </p:txBody>
      </p:sp>
    </p:spTree>
    <p:extLst>
      <p:ext uri="{BB962C8B-B14F-4D97-AF65-F5344CB8AC3E}">
        <p14:creationId xmlns:p14="http://schemas.microsoft.com/office/powerpoint/2010/main" val="315226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128</Words>
  <Application>Microsoft Office PowerPoint</Application>
  <PresentationFormat>宽屏</PresentationFormat>
  <Paragraphs>20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等线</vt:lpstr>
      <vt:lpstr>等线 Light</vt:lpstr>
      <vt:lpstr>微软雅黑</vt:lpstr>
      <vt:lpstr>Arial</vt:lpstr>
      <vt:lpstr>Times New Roman</vt:lpstr>
      <vt:lpstr>Office 主题​​</vt:lpstr>
      <vt:lpstr>文献检索</vt:lpstr>
      <vt:lpstr>英文文献——web of science</vt:lpstr>
      <vt:lpstr>文献查找</vt:lpstr>
      <vt:lpstr>PowerPoint 演示文稿</vt:lpstr>
      <vt:lpstr>PowerPoint 演示文稿</vt:lpstr>
      <vt:lpstr>PowerPoint 演示文稿</vt:lpstr>
      <vt:lpstr>PowerPoint 演示文稿</vt:lpstr>
      <vt:lpstr>期刊分区及影响因子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中文文献——知网</vt:lpstr>
      <vt:lpstr>查期刊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查文献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与本文章有相同研究背景或依据</vt:lpstr>
      <vt:lpstr>百度学术</vt:lpstr>
      <vt:lpstr>PowerPoint 演示文稿</vt:lpstr>
      <vt:lpstr>PowerPoint 演示文稿</vt:lpstr>
      <vt:lpstr>PowerPoint 演示文稿</vt:lpstr>
      <vt:lpstr>参考文献格式</vt:lpstr>
      <vt:lpstr>ScienceDirect</vt:lpstr>
      <vt:lpstr>PowerPoint 演示文稿</vt:lpstr>
      <vt:lpstr>PowerPoint 演示文稿</vt:lpstr>
      <vt:lpstr>PowerPoint 演示文稿</vt:lpstr>
      <vt:lpstr>ProQuest</vt:lpstr>
      <vt:lpstr>PowerPoint 演示文稿</vt:lpstr>
      <vt:lpstr>PowerPoint 演示文稿</vt:lpstr>
      <vt:lpstr>中国知网</vt:lpstr>
      <vt:lpstr>PowerPoint 演示文稿</vt:lpstr>
      <vt:lpstr>百度学术</vt:lpstr>
      <vt:lpstr>PowerPoint 演示文稿</vt:lpstr>
      <vt:lpstr>PowerPoint 演示文稿</vt:lpstr>
      <vt:lpstr>最好的方法：根据信息自己复制粘贴组成参考文献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 </dc:creator>
  <cp:lastModifiedBy> </cp:lastModifiedBy>
  <cp:revision>21</cp:revision>
  <dcterms:created xsi:type="dcterms:W3CDTF">2019-05-27T10:42:12Z</dcterms:created>
  <dcterms:modified xsi:type="dcterms:W3CDTF">2019-05-30T13:10:23Z</dcterms:modified>
</cp:coreProperties>
</file>